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enero del 2020,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1800" b="1" i="1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1800" b="1" i="1" dirty="0">
                <a:solidFill>
                  <a:schemeClr val="tx1"/>
                </a:solidFill>
              </a:rPr>
              <a:t>Fecha de actualización y/o revisión: mayo de 2020.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enero del 2020,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37</cp:revision>
  <dcterms:created xsi:type="dcterms:W3CDTF">2015-06-01T15:07:48Z</dcterms:created>
  <dcterms:modified xsi:type="dcterms:W3CDTF">2020-06-04T23:57:21Z</dcterms:modified>
  <cp:category/>
</cp:coreProperties>
</file>