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1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91460"/>
              </p:ext>
            </p:extLst>
          </p:nvPr>
        </p:nvGraphicFramePr>
        <p:xfrm>
          <a:off x="1143977" y="873369"/>
          <a:ext cx="7137400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Worksheet" r:id="rId3" imgW="4314938" imgH="2790714" progId="Excel.Sheet.8">
                  <p:embed/>
                </p:oleObj>
              </mc:Choice>
              <mc:Fallback>
                <p:oleObj name="Worksheet" r:id="rId3" imgW="4314938" imgH="279071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977" y="873369"/>
                        <a:ext cx="7137400" cy="506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1C5FC36-5CCF-4558-9172-9481111B76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59" y="139842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E10B387-BD9F-4FB3-A9AF-298763A35391}"/>
              </a:ext>
            </a:extLst>
          </p:cNvPr>
          <p:cNvSpPr txBox="1"/>
          <p:nvPr/>
        </p:nvSpPr>
        <p:spPr>
          <a:xfrm>
            <a:off x="1553308" y="6119446"/>
            <a:ext cx="6037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i="1" dirty="0"/>
              <a:t>Nombre de responsable: C.P. Alejandra Guajardo Alvarado</a:t>
            </a:r>
          </a:p>
          <a:p>
            <a:pPr algn="ctr"/>
            <a:r>
              <a:rPr lang="es-MX" sz="1600" b="1" i="1" dirty="0"/>
              <a:t>Fecha de actualización y/o revisión: Junio de 2020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37</cp:revision>
  <dcterms:created xsi:type="dcterms:W3CDTF">2018-01-17T18:58:39Z</dcterms:created>
  <dcterms:modified xsi:type="dcterms:W3CDTF">2020-06-04T23:42:30Z</dcterms:modified>
</cp:coreProperties>
</file>