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0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09848"/>
              </p:ext>
            </p:extLst>
          </p:nvPr>
        </p:nvGraphicFramePr>
        <p:xfrm>
          <a:off x="1556367" y="912226"/>
          <a:ext cx="7587633" cy="5181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Worksheet" r:id="rId3" imgW="5572048" imgH="3514666" progId="Excel.Sheet.8">
                  <p:embed/>
                </p:oleObj>
              </mc:Choice>
              <mc:Fallback>
                <p:oleObj name="Worksheet" r:id="rId3" imgW="5572048" imgH="3514666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56367" y="912226"/>
                        <a:ext cx="7587633" cy="51815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660BCC38-B1F0-4B4E-A560-811014C15E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13" y="178698"/>
            <a:ext cx="1181265" cy="1467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58D9D620-8A13-401B-A304-A6BEEC0EB959}"/>
              </a:ext>
            </a:extLst>
          </p:cNvPr>
          <p:cNvSpPr txBox="1"/>
          <p:nvPr/>
        </p:nvSpPr>
        <p:spPr>
          <a:xfrm>
            <a:off x="1840523" y="5884985"/>
            <a:ext cx="57471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i="1" dirty="0"/>
              <a:t>Nombre del responsable: C.P. Alejandra Guajardo Alvarado</a:t>
            </a:r>
          </a:p>
          <a:p>
            <a:pPr algn="ctr"/>
            <a:r>
              <a:rPr lang="es-MX" sz="1600" b="1" i="1" dirty="0"/>
              <a:t>Fecha de actualización y/o revisión: Junio de 2020</a:t>
            </a:r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22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 ramos</cp:lastModifiedBy>
  <cp:revision>33</cp:revision>
  <dcterms:created xsi:type="dcterms:W3CDTF">2018-01-17T18:58:39Z</dcterms:created>
  <dcterms:modified xsi:type="dcterms:W3CDTF">2020-06-04T23:45:40Z</dcterms:modified>
</cp:coreProperties>
</file>