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0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083878"/>
              </p:ext>
            </p:extLst>
          </p:nvPr>
        </p:nvGraphicFramePr>
        <p:xfrm>
          <a:off x="1416667" y="975726"/>
          <a:ext cx="7587633" cy="5181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Worksheet" r:id="rId3" imgW="5572048" imgH="3514666" progId="Excel.Sheet.8">
                  <p:embed/>
                </p:oleObj>
              </mc:Choice>
              <mc:Fallback>
                <p:oleObj name="Worksheet" r:id="rId3" imgW="5572048" imgH="351466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16667" y="975726"/>
                        <a:ext cx="7587633" cy="51815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765A1A1A-4B44-4A2E-9A20-159AD58F17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02" y="242198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28145466-8153-4CCD-BB67-24278C2DD9C8}"/>
              </a:ext>
            </a:extLst>
          </p:cNvPr>
          <p:cNvSpPr txBox="1"/>
          <p:nvPr/>
        </p:nvSpPr>
        <p:spPr>
          <a:xfrm>
            <a:off x="1582615" y="5882274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i="1" dirty="0"/>
              <a:t>Nombre del responsable: C.P. Alejandra Guajardo </a:t>
            </a:r>
            <a:r>
              <a:rPr lang="es-MX" sz="1400" b="1" i="1" dirty="0" err="1"/>
              <a:t>Alvarardo</a:t>
            </a:r>
            <a:endParaRPr lang="es-MX" sz="1400" b="1" i="1" dirty="0"/>
          </a:p>
          <a:p>
            <a:pPr algn="ctr"/>
            <a:r>
              <a:rPr lang="es-MX" sz="1400" b="1" i="1" dirty="0"/>
              <a:t>Fecha de actualización y/o revisión: Junio del 2020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32</cp:revision>
  <dcterms:created xsi:type="dcterms:W3CDTF">2018-01-17T18:58:39Z</dcterms:created>
  <dcterms:modified xsi:type="dcterms:W3CDTF">2020-06-04T23:54:10Z</dcterms:modified>
</cp:coreProperties>
</file>