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octubre del 2019,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	Enero de 2020.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octubre del 2019,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36</cp:revision>
  <dcterms:created xsi:type="dcterms:W3CDTF">2015-06-01T15:07:48Z</dcterms:created>
  <dcterms:modified xsi:type="dcterms:W3CDTF">2020-01-08T22:55:18Z</dcterms:modified>
  <cp:category/>
</cp:coreProperties>
</file>