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81800"/>
              </p:ext>
            </p:extLst>
          </p:nvPr>
        </p:nvGraphicFramePr>
        <p:xfrm>
          <a:off x="1556367" y="1057252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3" imgW="5572048" imgH="3514784" progId="Excel.Sheet.8">
                  <p:embed/>
                </p:oleObj>
              </mc:Choice>
              <mc:Fallback>
                <p:oleObj name="Worksheet" r:id="rId3" imgW="5572048" imgH="35147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6367" y="1057252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532B7FA-FCBC-4C41-ABAA-7C27922093D4}"/>
              </a:ext>
            </a:extLst>
          </p:cNvPr>
          <p:cNvSpPr txBox="1"/>
          <p:nvPr/>
        </p:nvSpPr>
        <p:spPr>
          <a:xfrm>
            <a:off x="1835762" y="6046840"/>
            <a:ext cx="575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Enero de 2020</a:t>
            </a:r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337DA8C-FA9C-4623-B31D-84FCCEB454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02" y="202994"/>
            <a:ext cx="1181265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29</cp:revision>
  <dcterms:created xsi:type="dcterms:W3CDTF">2018-01-17T18:58:39Z</dcterms:created>
  <dcterms:modified xsi:type="dcterms:W3CDTF">2020-01-07T19:11:47Z</dcterms:modified>
</cp:coreProperties>
</file>