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689379"/>
              </p:ext>
            </p:extLst>
          </p:nvPr>
        </p:nvGraphicFramePr>
        <p:xfrm>
          <a:off x="1432534" y="667598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3" imgW="5572048" imgH="3514784" progId="Excel.Sheet.8">
                  <p:embed/>
                </p:oleObj>
              </mc:Choice>
              <mc:Fallback>
                <p:oleObj name="Worksheet" r:id="rId3" imgW="5572048" imgH="35147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2534" y="667598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AE1ECA0D-636F-4C88-9098-8AAF11B977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3" y="48491"/>
            <a:ext cx="1181265" cy="146705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1BBB541-F427-42E3-88E6-B213F0D3D754}"/>
              </a:ext>
            </a:extLst>
          </p:cNvPr>
          <p:cNvSpPr txBox="1"/>
          <p:nvPr/>
        </p:nvSpPr>
        <p:spPr>
          <a:xfrm>
            <a:off x="1551708" y="5849195"/>
            <a:ext cx="6470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Enero del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32</cp:revision>
  <dcterms:created xsi:type="dcterms:W3CDTF">2018-01-17T18:58:39Z</dcterms:created>
  <dcterms:modified xsi:type="dcterms:W3CDTF">2020-01-20T18:29:56Z</dcterms:modified>
</cp:coreProperties>
</file>