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07/10/2019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30 de junio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julio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30 de junio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34</cp:revision>
  <dcterms:created xsi:type="dcterms:W3CDTF">2015-06-01T15:07:48Z</dcterms:created>
  <dcterms:modified xsi:type="dcterms:W3CDTF">2019-10-07T18:49:27Z</dcterms:modified>
  <cp:category/>
</cp:coreProperties>
</file>