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20/06/2019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715245"/>
              </p:ext>
            </p:extLst>
          </p:nvPr>
        </p:nvGraphicFramePr>
        <p:xfrm>
          <a:off x="1181265" y="189186"/>
          <a:ext cx="7105650" cy="611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3" imgW="4352922" imgH="3028860" progId="Excel.Sheet.8">
                  <p:embed/>
                </p:oleObj>
              </mc:Choice>
              <mc:Fallback>
                <p:oleObj name="Worksheet" r:id="rId3" imgW="4352922" imgH="30288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1265" y="189186"/>
                        <a:ext cx="7105650" cy="6119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1E763ACA-C4B0-4290-8457-AD25D05EBF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90" y="86710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273B9FA-F174-42E6-BD0F-4457BF793C4C}"/>
              </a:ext>
            </a:extLst>
          </p:cNvPr>
          <p:cNvSpPr txBox="1"/>
          <p:nvPr/>
        </p:nvSpPr>
        <p:spPr>
          <a:xfrm>
            <a:off x="1572529" y="6088128"/>
            <a:ext cx="6323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y/revisión: junio del 2019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25</cp:revision>
  <dcterms:created xsi:type="dcterms:W3CDTF">2018-01-17T18:58:39Z</dcterms:created>
  <dcterms:modified xsi:type="dcterms:W3CDTF">2019-06-20T21:51:03Z</dcterms:modified>
</cp:coreProperties>
</file>