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07/10/2019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3936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07/10/2019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4097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07/10/2019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1701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07/10/2019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0724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07/10/2019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9146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07/10/2019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8331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07/10/2019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2476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07/10/2019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8252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07/10/2019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6880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07/10/2019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1068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07/10/2019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0285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55E61-255A-442E-B030-3E04705648A9}" type="datetimeFigureOut">
              <a:rPr lang="es-MX" smtClean="0"/>
              <a:t>07/10/2019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1175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6897903"/>
              </p:ext>
            </p:extLst>
          </p:nvPr>
        </p:nvGraphicFramePr>
        <p:xfrm>
          <a:off x="1097279" y="836026"/>
          <a:ext cx="7587633" cy="51815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Worksheet" r:id="rId3" imgW="5572032" imgH="3514860" progId="Excel.Sheet.8">
                  <p:embed/>
                </p:oleObj>
              </mc:Choice>
              <mc:Fallback>
                <p:oleObj name="Worksheet" r:id="rId3" imgW="5572032" imgH="351486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97279" y="836026"/>
                        <a:ext cx="7587633" cy="51815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Imagen 2" descr="Imagen que contiene dibujo&#10;&#10;Descripción generada automáticamente">
            <a:extLst>
              <a:ext uri="{FF2B5EF4-FFF2-40B4-BE49-F238E27FC236}">
                <a16:creationId xmlns:a16="http://schemas.microsoft.com/office/drawing/2014/main" id="{4227385B-82C9-428E-B6BD-39D1CF79744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803" y="102498"/>
            <a:ext cx="1181265" cy="1467055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3816B419-C365-4352-B180-0BCCEFDB6FF5}"/>
              </a:ext>
            </a:extLst>
          </p:cNvPr>
          <p:cNvSpPr txBox="1"/>
          <p:nvPr/>
        </p:nvSpPr>
        <p:spPr>
          <a:xfrm>
            <a:off x="1468582" y="6017623"/>
            <a:ext cx="6206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Nombre del responsable: C.P. Alejandra Guajardo Alvarado</a:t>
            </a:r>
          </a:p>
          <a:p>
            <a:r>
              <a:rPr lang="es-MX" dirty="0"/>
              <a:t>Fecha de actualización y/o revisión: Octubre de 2019</a:t>
            </a:r>
          </a:p>
        </p:txBody>
      </p:sp>
    </p:spTree>
    <p:extLst>
      <p:ext uri="{BB962C8B-B14F-4D97-AF65-F5344CB8AC3E}">
        <p14:creationId xmlns:p14="http://schemas.microsoft.com/office/powerpoint/2010/main" val="34033384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</TotalTime>
  <Words>22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Worksheet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Clúster 2</dc:creator>
  <cp:lastModifiedBy>miguel delgado ramos</cp:lastModifiedBy>
  <cp:revision>28</cp:revision>
  <dcterms:created xsi:type="dcterms:W3CDTF">2018-01-17T18:58:39Z</dcterms:created>
  <dcterms:modified xsi:type="dcterms:W3CDTF">2019-10-08T00:48:22Z</dcterms:modified>
</cp:coreProperties>
</file>