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568149"/>
              </p:ext>
            </p:extLst>
          </p:nvPr>
        </p:nvGraphicFramePr>
        <p:xfrm>
          <a:off x="1226993" y="223256"/>
          <a:ext cx="7105650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3" imgW="4352922" imgH="3028860" progId="Excel.Sheet.8">
                  <p:embed/>
                </p:oleObj>
              </mc:Choice>
              <mc:Fallback>
                <p:oleObj name="Worksheet" r:id="rId3" imgW="4352922" imgH="3028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6993" y="223256"/>
                        <a:ext cx="7105650" cy="611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99160DE4-F73C-43BE-8E57-C7C200199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5" y="223256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01EB1E9-0A9B-4327-BAD3-4B2501BB98AD}"/>
              </a:ext>
            </a:extLst>
          </p:cNvPr>
          <p:cNvSpPr txBox="1"/>
          <p:nvPr/>
        </p:nvSpPr>
        <p:spPr>
          <a:xfrm>
            <a:off x="1551708" y="6054436"/>
            <a:ext cx="616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Alvarado.</a:t>
            </a:r>
          </a:p>
          <a:p>
            <a:r>
              <a:rPr lang="es-MX" dirty="0"/>
              <a:t>Fecha de actualización y/o revisión: Julio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Hoja de cálculo de Microsoft Excel 97-2003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24</cp:revision>
  <dcterms:created xsi:type="dcterms:W3CDTF">2018-01-17T18:58:39Z</dcterms:created>
  <dcterms:modified xsi:type="dcterms:W3CDTF">2019-10-07T18:57:36Z</dcterms:modified>
</cp:coreProperties>
</file>