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796160"/>
              </p:ext>
            </p:extLst>
          </p:nvPr>
        </p:nvGraphicFramePr>
        <p:xfrm>
          <a:off x="1346375" y="618309"/>
          <a:ext cx="7797625" cy="594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3" imgW="5572032" imgH="3514860" progId="Excel.Sheet.8">
                  <p:embed/>
                </p:oleObj>
              </mc:Choice>
              <mc:Fallback>
                <p:oleObj name="Worksheet" r:id="rId3" imgW="5572032" imgH="35148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6375" y="618309"/>
                        <a:ext cx="7797625" cy="5947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1C506D1-5274-4CFA-9103-C90E83801B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13" y="13238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EC0339A-DF7D-4FEF-9C73-524E110B02B7}"/>
              </a:ext>
            </a:extLst>
          </p:cNvPr>
          <p:cNvSpPr txBox="1"/>
          <p:nvPr/>
        </p:nvSpPr>
        <p:spPr>
          <a:xfrm>
            <a:off x="1690255" y="5763491"/>
            <a:ext cx="576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Agosto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26</cp:revision>
  <dcterms:created xsi:type="dcterms:W3CDTF">2018-01-17T18:58:39Z</dcterms:created>
  <dcterms:modified xsi:type="dcterms:W3CDTF">2019-10-08T00:45:29Z</dcterms:modified>
</cp:coreProperties>
</file>