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07/10/2019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1542326"/>
              </p:ext>
            </p:extLst>
          </p:nvPr>
        </p:nvGraphicFramePr>
        <p:xfrm>
          <a:off x="1280159" y="705397"/>
          <a:ext cx="7587633" cy="5181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Worksheet" r:id="rId3" imgW="5572032" imgH="3514860" progId="Excel.Sheet.8">
                  <p:embed/>
                </p:oleObj>
              </mc:Choice>
              <mc:Fallback>
                <p:oleObj name="Worksheet" r:id="rId3" imgW="5572032" imgH="35148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0159" y="705397"/>
                        <a:ext cx="7587633" cy="5181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3B05462A-8855-443C-9352-7BF37113D9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4" y="237478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AAC6B6A-054F-48EA-BA2B-58A43B6C677A}"/>
              </a:ext>
            </a:extLst>
          </p:cNvPr>
          <p:cNvSpPr txBox="1"/>
          <p:nvPr/>
        </p:nvSpPr>
        <p:spPr>
          <a:xfrm>
            <a:off x="1544782" y="6031747"/>
            <a:ext cx="605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</a:t>
            </a:r>
          </a:p>
          <a:p>
            <a:r>
              <a:rPr lang="es-MX" dirty="0"/>
              <a:t>Fecha de actualización y/o revisión: Septiembre de 2019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27</cp:revision>
  <dcterms:created xsi:type="dcterms:W3CDTF">2018-01-17T18:58:39Z</dcterms:created>
  <dcterms:modified xsi:type="dcterms:W3CDTF">2019-10-08T00:46:41Z</dcterms:modified>
</cp:coreProperties>
</file>