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07/06/2019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07/06/2019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07/06/2019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07/06/2019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07/06/2019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07/06/2019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07/06/2019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30 de abril del 2019, el Clúster de Energía Coahuila, A.C. recibió y atendió 6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junio del 2019.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53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30 de abril del 2019, el Clúster de Energía Coahuila, A.C. recibió y atendió 6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33</cp:revision>
  <dcterms:created xsi:type="dcterms:W3CDTF">2015-06-01T15:07:48Z</dcterms:created>
  <dcterms:modified xsi:type="dcterms:W3CDTF">2019-06-07T18:03:34Z</dcterms:modified>
  <cp:category/>
</cp:coreProperties>
</file>