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07/06/2019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189649"/>
              </p:ext>
            </p:extLst>
          </p:nvPr>
        </p:nvGraphicFramePr>
        <p:xfrm>
          <a:off x="1081465" y="566820"/>
          <a:ext cx="6646690" cy="5724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Worksheet" r:id="rId3" imgW="4352922" imgH="3028860" progId="Excel.Sheet.8">
                  <p:embed/>
                </p:oleObj>
              </mc:Choice>
              <mc:Fallback>
                <p:oleObj name="Worksheet" r:id="rId3" imgW="4352922" imgH="3028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1465" y="566820"/>
                        <a:ext cx="6646690" cy="5724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89A29F96-C7E4-4750-99B0-1EDD71C728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2930" cy="7061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486E0D9-8F65-4190-81AD-2B550AB7135B}"/>
              </a:ext>
            </a:extLst>
          </p:cNvPr>
          <p:cNvSpPr txBox="1"/>
          <p:nvPr/>
        </p:nvSpPr>
        <p:spPr>
          <a:xfrm>
            <a:off x="1263529" y="6102642"/>
            <a:ext cx="6799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Alvarado. </a:t>
            </a:r>
          </a:p>
          <a:p>
            <a:r>
              <a:rPr lang="es-MX" dirty="0"/>
              <a:t>Fecha de actualización y/o revisión: Junio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22</cp:revision>
  <dcterms:created xsi:type="dcterms:W3CDTF">2018-01-17T18:58:39Z</dcterms:created>
  <dcterms:modified xsi:type="dcterms:W3CDTF">2019-06-07T17:47:43Z</dcterms:modified>
</cp:coreProperties>
</file>