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08/04/2019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08/04/2019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08/04/2019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08/04/2019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08/04/2019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888809"/>
              </p:ext>
            </p:extLst>
          </p:nvPr>
        </p:nvGraphicFramePr>
        <p:xfrm>
          <a:off x="1349231" y="281854"/>
          <a:ext cx="6853237" cy="558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Worksheet" r:id="rId3" imgW="4352922" imgH="2695680" progId="Excel.Sheet.8">
                  <p:embed/>
                </p:oleObj>
              </mc:Choice>
              <mc:Fallback>
                <p:oleObj name="Worksheet" r:id="rId3" imgW="4352922" imgH="269568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49231" y="281854"/>
                        <a:ext cx="6853237" cy="5580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ED95D05A-E9EB-43FE-B89F-FBCADDCCF1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5" y="147539"/>
            <a:ext cx="1366488" cy="169709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190A2B3-2038-4EDD-8B31-B5B421D45BF7}"/>
              </a:ext>
            </a:extLst>
          </p:cNvPr>
          <p:cNvSpPr txBox="1"/>
          <p:nvPr/>
        </p:nvSpPr>
        <p:spPr>
          <a:xfrm>
            <a:off x="1349231" y="6064130"/>
            <a:ext cx="5999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Nombre del responsable: C.P. Alejandra Guajardo Alvarado</a:t>
            </a:r>
          </a:p>
          <a:p>
            <a:r>
              <a:rPr lang="es-MX" dirty="0"/>
              <a:t>Fecha de actualización: Abril de 2019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18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21</cp:revision>
  <dcterms:created xsi:type="dcterms:W3CDTF">2018-01-17T18:58:39Z</dcterms:created>
  <dcterms:modified xsi:type="dcterms:W3CDTF">2019-04-08T14:58:54Z</dcterms:modified>
</cp:coreProperties>
</file>