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72569"/>
              </p:ext>
            </p:extLst>
          </p:nvPr>
        </p:nvGraphicFramePr>
        <p:xfrm>
          <a:off x="1557049" y="295708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7049" y="295708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87A9B6F6-12C1-472A-9214-F6FB892050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81" y="187799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BC52EE6-CDE9-47AC-BA9B-FFB58CD51261}"/>
              </a:ext>
            </a:extLst>
          </p:cNvPr>
          <p:cNvSpPr txBox="1"/>
          <p:nvPr/>
        </p:nvSpPr>
        <p:spPr>
          <a:xfrm>
            <a:off x="1787236" y="5931258"/>
            <a:ext cx="6159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y/o revisión: Marzo de 2019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20</cp:revision>
  <dcterms:created xsi:type="dcterms:W3CDTF">2018-01-17T18:58:39Z</dcterms:created>
  <dcterms:modified xsi:type="dcterms:W3CDTF">2019-03-14T22:01:51Z</dcterms:modified>
</cp:coreProperties>
</file>