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93974"/>
              </p:ext>
            </p:extLst>
          </p:nvPr>
        </p:nvGraphicFramePr>
        <p:xfrm>
          <a:off x="1403504" y="240291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504" y="240291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44661B80-4179-4EBE-AD75-6C64166025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4" y="0"/>
            <a:ext cx="1564997" cy="194362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267DF0B-BA85-4442-B118-EA78C423C693}"/>
              </a:ext>
            </a:extLst>
          </p:cNvPr>
          <p:cNvSpPr txBox="1"/>
          <p:nvPr/>
        </p:nvSpPr>
        <p:spPr>
          <a:xfrm>
            <a:off x="1596901" y="6060644"/>
            <a:ext cx="7079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 Alejandra Guajardo Alvarado</a:t>
            </a:r>
          </a:p>
          <a:p>
            <a:r>
              <a:rPr lang="es-MX" dirty="0"/>
              <a:t>Fecha de actualización y/o revisión: Marzo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19</cp:revision>
  <dcterms:created xsi:type="dcterms:W3CDTF">2018-01-17T18:58:39Z</dcterms:created>
  <dcterms:modified xsi:type="dcterms:W3CDTF">2019-03-06T19:26:22Z</dcterms:modified>
</cp:coreProperties>
</file>