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noviembre del 2018, el Clúster de Energía Coahuila, A.C. recibió y atendió 1 solicitud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diciembre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noviembre del 2018, el Clúster de Energía Coahuila, A.C. recibió y atendió 1 solicitud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32</cp:revision>
  <dcterms:created xsi:type="dcterms:W3CDTF">2015-06-01T15:07:48Z</dcterms:created>
  <dcterms:modified xsi:type="dcterms:W3CDTF">2019-01-11T18:18:31Z</dcterms:modified>
  <cp:category/>
</cp:coreProperties>
</file>