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diciembre del 2018, el Clúster de Energía Coahuila, A.C. recibió y atendió 2 (dos) </a:t>
            </a:r>
            <a:r>
              <a:rPr lang="es-ES" sz="3200" dirty="0" err="1"/>
              <a:t>solicitudus</a:t>
            </a:r>
            <a:r>
              <a:rPr lang="es-ES" sz="3200" dirty="0"/>
              <a:t> de información pública. (Se anexa el reporte)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enero del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62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diciembre del 2018, el Clúster de Energía Coahuila, A.C. recibió y atendió 2 (dos) solicitudus de información pública. (Se anexa el reporte)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33</cp:revision>
  <dcterms:created xsi:type="dcterms:W3CDTF">2015-06-01T15:07:48Z</dcterms:created>
  <dcterms:modified xsi:type="dcterms:W3CDTF">2019-01-11T18:21:54Z</dcterms:modified>
  <cp:category/>
</cp:coreProperties>
</file>