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18/12/2018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21775"/>
              </p:ext>
            </p:extLst>
          </p:nvPr>
        </p:nvGraphicFramePr>
        <p:xfrm>
          <a:off x="1307669" y="268001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7669" y="268001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282E6BA5-644A-4746-92E5-A78DFE808F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3" y="115171"/>
            <a:ext cx="1418611" cy="176182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448315E-7338-4230-9316-514CFE55C6E6}"/>
              </a:ext>
            </a:extLst>
          </p:cNvPr>
          <p:cNvSpPr txBox="1"/>
          <p:nvPr/>
        </p:nvSpPr>
        <p:spPr>
          <a:xfrm>
            <a:off x="1595418" y="6000893"/>
            <a:ext cx="561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 Alejandra Guajardo Alvarado</a:t>
            </a:r>
          </a:p>
          <a:p>
            <a:r>
              <a:rPr lang="es-MX" dirty="0"/>
              <a:t>Fecha de actualización y/o revisión: Diciembre de 2018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18</cp:revision>
  <dcterms:created xsi:type="dcterms:W3CDTF">2018-01-17T18:58:39Z</dcterms:created>
  <dcterms:modified xsi:type="dcterms:W3CDTF">2018-12-18T21:27:26Z</dcterms:modified>
</cp:coreProperties>
</file>