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10/01/2019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10/01/2019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10/01/2019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10/01/2019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10/01/2019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10/01/2019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10/01/2019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10/01/2019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10/01/2019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10/01/2019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10/01/2019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10/01/2019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2862784"/>
              </p:ext>
            </p:extLst>
          </p:nvPr>
        </p:nvGraphicFramePr>
        <p:xfrm>
          <a:off x="1214655" y="517380"/>
          <a:ext cx="6405346" cy="5215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Worksheet" r:id="rId3" imgW="4352922" imgH="2695680" progId="Excel.Sheet.8">
                  <p:embed/>
                </p:oleObj>
              </mc:Choice>
              <mc:Fallback>
                <p:oleObj name="Worksheet" r:id="rId3" imgW="4352922" imgH="269568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4655" y="517380"/>
                        <a:ext cx="6405346" cy="52153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977866A1-9BAF-44EC-A72E-8B4FB41F67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6" y="101093"/>
            <a:ext cx="1747740" cy="570617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1E74D8C4-9B73-4F6C-AA17-DA4594D28E61}"/>
              </a:ext>
            </a:extLst>
          </p:cNvPr>
          <p:cNvSpPr txBox="1"/>
          <p:nvPr/>
        </p:nvSpPr>
        <p:spPr>
          <a:xfrm>
            <a:off x="1440873" y="5988187"/>
            <a:ext cx="6179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Nombre del responsable: C.P. Alejandra Guajardo Alvarado.</a:t>
            </a:r>
          </a:p>
          <a:p>
            <a:r>
              <a:rPr lang="es-MX" dirty="0"/>
              <a:t>Fecha de actualización y/o revisión: Enero de 2019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23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18</cp:revision>
  <dcterms:created xsi:type="dcterms:W3CDTF">2018-01-17T18:58:39Z</dcterms:created>
  <dcterms:modified xsi:type="dcterms:W3CDTF">2019-01-10T23:44:25Z</dcterms:modified>
</cp:coreProperties>
</file>