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35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0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87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77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56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477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865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098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43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891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75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11F8F-59B8-4D1C-BDD7-027C1EFEE9E4}" type="datetimeFigureOut">
              <a:rPr lang="es-MX" smtClean="0"/>
              <a:t>22/10/2018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DFA2-1898-4F57-B8E7-C6C1ACD1F60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553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148" y="657425"/>
            <a:ext cx="7419703" cy="338763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E3C08670-80E1-4C5D-8154-37210A4D52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164"/>
            <a:ext cx="1543987" cy="191753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8DF22415-BB62-4AFC-8FE7-4DEBB77AA4B2}"/>
              </a:ext>
            </a:extLst>
          </p:cNvPr>
          <p:cNvSpPr txBox="1"/>
          <p:nvPr/>
        </p:nvSpPr>
        <p:spPr>
          <a:xfrm>
            <a:off x="3162924" y="5934670"/>
            <a:ext cx="6850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Nombre del responsable: C.P. Alejandra Guajardo Alvarado</a:t>
            </a:r>
          </a:p>
          <a:p>
            <a:r>
              <a:rPr lang="es-ES" dirty="0"/>
              <a:t>Fecha de actualización y/o revisión</a:t>
            </a:r>
            <a:r>
              <a:rPr lang="es-ES"/>
              <a:t>: </a:t>
            </a:r>
            <a:r>
              <a:rPr lang="es-ES" smtClean="0"/>
              <a:t>octubre </a:t>
            </a:r>
            <a:r>
              <a:rPr lang="es-ES" dirty="0"/>
              <a:t>del 2018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3713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Jesus Daniel de la Rosa de la Rosa</cp:lastModifiedBy>
  <cp:revision>4</cp:revision>
  <dcterms:created xsi:type="dcterms:W3CDTF">2018-01-18T19:40:34Z</dcterms:created>
  <dcterms:modified xsi:type="dcterms:W3CDTF">2018-10-22T16:29:38Z</dcterms:modified>
</cp:coreProperties>
</file>