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5715000" type="screen16x10"/>
  <p:notesSz cx="9144000" cy="5715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83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771650"/>
            <a:ext cx="7772400" cy="1200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200400"/>
            <a:ext cx="6400800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314450"/>
            <a:ext cx="3977640" cy="3771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7119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6991" y="1904"/>
            <a:ext cx="7336155" cy="870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30376" y="1405763"/>
            <a:ext cx="7283246" cy="185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5314950"/>
            <a:ext cx="292608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5314950"/>
            <a:ext cx="2103120" cy="28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Hoja_de_c_lculo_de_Microsoft_Excel1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4338" y="410170"/>
            <a:ext cx="733615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es-MX" spc="-5" dirty="0">
                <a:solidFill>
                  <a:schemeClr val="tx1"/>
                </a:solidFill>
              </a:rPr>
              <a:t>Presupuesto 2017</a:t>
            </a:r>
            <a:endParaRPr spc="-5" dirty="0">
              <a:solidFill>
                <a:schemeClr val="tx1"/>
              </a:solidFill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442689"/>
              </p:ext>
            </p:extLst>
          </p:nvPr>
        </p:nvGraphicFramePr>
        <p:xfrm>
          <a:off x="1182255" y="1028700"/>
          <a:ext cx="7436408" cy="388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4" imgW="3714656" imgH="2238289" progId="Excel.Sheet.12">
                  <p:embed/>
                </p:oleObj>
              </mc:Choice>
              <mc:Fallback>
                <p:oleObj name="Worksheet" r:id="rId4" imgW="3714656" imgH="223828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2255" y="1028700"/>
                        <a:ext cx="7436408" cy="38861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447800" y="4610099"/>
            <a:ext cx="64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Nombre del responsable: Alejandra Guajardo Alvarado</a:t>
            </a:r>
          </a:p>
          <a:p>
            <a:r>
              <a:rPr lang="es-ES" dirty="0"/>
              <a:t>Fecha de actualización y/o revisión: </a:t>
            </a:r>
            <a:r>
              <a:rPr lang="es-ES" dirty="0" smtClean="0"/>
              <a:t>Diciembre del </a:t>
            </a:r>
            <a:r>
              <a:rPr lang="es-ES" dirty="0"/>
              <a:t>2017</a:t>
            </a:r>
          </a:p>
          <a:p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"/>
            <a:ext cx="1181265" cy="133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050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18</Words>
  <Application>Microsoft Office PowerPoint</Application>
  <PresentationFormat>Presentación en pantalla (16:10)</PresentationFormat>
  <Paragraphs>3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Worksheet</vt:lpstr>
      <vt:lpstr>Presupuesto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de Energía Coahuila, A.C.</dc:title>
  <dc:subject>Formato para presentaciones</dc:subject>
  <dc:creator>Iliana Valdes</dc:creator>
  <cp:lastModifiedBy>Sistemas</cp:lastModifiedBy>
  <cp:revision>8</cp:revision>
  <dcterms:created xsi:type="dcterms:W3CDTF">2017-02-27T15:59:24Z</dcterms:created>
  <dcterms:modified xsi:type="dcterms:W3CDTF">2017-12-15T21:17:33Z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2017-02-27T00:00:00Z</vt:filetime>
  </property>
</Properties>
</file>