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24/09/2018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agosto del 2018,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septiembre del 2018.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agosto del 2018,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29</cp:revision>
  <dcterms:created xsi:type="dcterms:W3CDTF">2015-06-01T15:07:48Z</dcterms:created>
  <dcterms:modified xsi:type="dcterms:W3CDTF">2018-09-24T17:07:43Z</dcterms:modified>
  <cp:category/>
</cp:coreProperties>
</file>