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5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19/09/2018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19/09/2018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19/09/2018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19/09/2018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19/09/2018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19/09/2018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19/09/2018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19/09/2018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19/09/2018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19/09/2018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19/09/2018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19/09/2018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530048"/>
              </p:ext>
            </p:extLst>
          </p:nvPr>
        </p:nvGraphicFramePr>
        <p:xfrm>
          <a:off x="1373641" y="215220"/>
          <a:ext cx="6853237" cy="5285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Worksheet" r:id="rId3" imgW="4352922" imgH="2695680" progId="Excel.Sheet.8">
                  <p:embed/>
                </p:oleObj>
              </mc:Choice>
              <mc:Fallback>
                <p:oleObj name="Worksheet" r:id="rId3" imgW="4352922" imgH="26956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3641" y="215220"/>
                        <a:ext cx="6853237" cy="52856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0E55A2D1-9F78-4BC6-A395-586663BE35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6" y="215220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FA5959E-CED9-4427-9740-51FBEF100AAA}"/>
              </a:ext>
            </a:extLst>
          </p:cNvPr>
          <p:cNvSpPr txBox="1"/>
          <p:nvPr/>
        </p:nvSpPr>
        <p:spPr>
          <a:xfrm>
            <a:off x="1832087" y="5748478"/>
            <a:ext cx="5936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MX" dirty="0"/>
              <a:t>Fecha de actualización y/o revisión: Septiembre de 2018</a:t>
            </a:r>
          </a:p>
          <a:p>
            <a:r>
              <a:rPr lang="es-MX" dirty="0"/>
              <a:t>Nombre del responsable: C.P. Alejandra Guajardo Alvarado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22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13</cp:revision>
  <dcterms:created xsi:type="dcterms:W3CDTF">2018-01-17T18:58:39Z</dcterms:created>
  <dcterms:modified xsi:type="dcterms:W3CDTF">2018-09-19T22:23:51Z</dcterms:modified>
</cp:coreProperties>
</file>