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5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891798"/>
              </p:ext>
            </p:extLst>
          </p:nvPr>
        </p:nvGraphicFramePr>
        <p:xfrm>
          <a:off x="1272041" y="432935"/>
          <a:ext cx="6853237" cy="558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3" imgW="4352922" imgH="2695680" progId="Excel.Sheet.8">
                  <p:embed/>
                </p:oleObj>
              </mc:Choice>
              <mc:Fallback>
                <p:oleObj name="Worksheet" r:id="rId3" imgW="4352922" imgH="26956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2041" y="432935"/>
                        <a:ext cx="6853237" cy="558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34A0C89E-474D-4FEE-9619-B4678B9EFD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24" y="287792"/>
            <a:ext cx="1330862" cy="165284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EF318E6-53C0-4209-8C04-931BA7BFE1D0}"/>
              </a:ext>
            </a:extLst>
          </p:cNvPr>
          <p:cNvSpPr txBox="1"/>
          <p:nvPr/>
        </p:nvSpPr>
        <p:spPr>
          <a:xfrm>
            <a:off x="1509486" y="6197600"/>
            <a:ext cx="5863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 responsable: C.P. Alejandra Guajardo Alvarado</a:t>
            </a:r>
          </a:p>
          <a:p>
            <a:r>
              <a:rPr lang="es-MX" dirty="0"/>
              <a:t>Fecha de actualización y/o revisión: Agosto de 2018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11</cp:revision>
  <dcterms:created xsi:type="dcterms:W3CDTF">2018-01-17T18:58:39Z</dcterms:created>
  <dcterms:modified xsi:type="dcterms:W3CDTF">2018-08-20T16:06:20Z</dcterms:modified>
</cp:coreProperties>
</file>