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marzo del 2018, el Clúster de Energía Coahuila, A.C.  recibió y atendió 3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abril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marzo del 2018, el Clúster de Energía Coahuila, A.C.  recibió y atendió 3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Cluster de Energía Coahuila</cp:lastModifiedBy>
  <cp:revision>27</cp:revision>
  <dcterms:created xsi:type="dcterms:W3CDTF">2015-06-01T15:07:48Z</dcterms:created>
  <dcterms:modified xsi:type="dcterms:W3CDTF">2018-04-06T18:19:42Z</dcterms:modified>
  <cp:category/>
</cp:coreProperties>
</file>