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15/03/2018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15/03/2018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15/03/2018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15/03/2018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15/03/2018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15/03/2018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15/03/2018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15/03/2018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15/03/2018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15/03/2018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15/03/2018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15/03/2018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</a:t>
            </a:r>
            <a:r>
              <a:rPr lang="es-ES" sz="3200"/>
              <a:t>el 31 </a:t>
            </a:r>
            <a:r>
              <a:rPr lang="es-ES" sz="3200" dirty="0"/>
              <a:t>de enero del 2018, el Clúster de Energía Coahuila, A.C. no ha recibido ni tramitado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8341" y="5603867"/>
            <a:ext cx="7277753" cy="1007949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revisión: Marzo del 2018.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54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31 de enero del 2018, el Clúster de Energía Coahuila, A.C. no ha recibido ni tramitado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Cluster de Energía Coahuila</cp:lastModifiedBy>
  <cp:revision>26</cp:revision>
  <dcterms:created xsi:type="dcterms:W3CDTF">2015-06-01T15:07:48Z</dcterms:created>
  <dcterms:modified xsi:type="dcterms:W3CDTF">2018-03-15T17:27:41Z</dcterms:modified>
  <cp:category/>
</cp:coreProperties>
</file>