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15/03/2018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500350"/>
              </p:ext>
            </p:extLst>
          </p:nvPr>
        </p:nvGraphicFramePr>
        <p:xfrm>
          <a:off x="1298554" y="144001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4353062" imgH="2695632" progId="Excel.Sheet.8">
                  <p:embed/>
                </p:oleObj>
              </mc:Choice>
              <mc:Fallback>
                <p:oleObj name="Worksheet" r:id="rId3" imgW="4353062" imgH="269563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8554" y="144001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E9012C39-1886-4E7B-AD73-3B61A3EB7C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9" y="14400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999F90B-8C3C-47AD-B85E-A238FC188FA6}"/>
              </a:ext>
            </a:extLst>
          </p:cNvPr>
          <p:cNvSpPr txBox="1"/>
          <p:nvPr/>
        </p:nvSpPr>
        <p:spPr>
          <a:xfrm>
            <a:off x="1298554" y="5901043"/>
            <a:ext cx="6546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 y/o revisión: Marzo del 2018</a:t>
            </a:r>
          </a:p>
          <a:p>
            <a:r>
              <a:rPr lang="es-MX" dirty="0"/>
              <a:t>Responsable: C.P. Alejandra Guajardo Alvarado.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Hoja de cálculo de Microsoft Excel 97-2003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5</cp:revision>
  <dcterms:created xsi:type="dcterms:W3CDTF">2018-01-17T18:58:39Z</dcterms:created>
  <dcterms:modified xsi:type="dcterms:W3CDTF">2018-03-15T16:47:16Z</dcterms:modified>
</cp:coreProperties>
</file>