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09/04/2018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09/04/2018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09/04/2018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09/04/2018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941005"/>
              </p:ext>
            </p:extLst>
          </p:nvPr>
        </p:nvGraphicFramePr>
        <p:xfrm>
          <a:off x="1145381" y="380077"/>
          <a:ext cx="6853237" cy="558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4352922" imgH="2695680" progId="Excel.Sheet.8">
                  <p:embed/>
                </p:oleObj>
              </mc:Choice>
              <mc:Fallback>
                <p:oleObj name="Worksheet" r:id="rId3" imgW="4352922" imgH="26956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5381" y="380077"/>
                        <a:ext cx="6853237" cy="558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9CA99792-5BBD-4E8F-8CC9-4975924522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07704" cy="1624084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1F9FEA6-7F8F-4F24-B800-064288240813}"/>
              </a:ext>
            </a:extLst>
          </p:cNvPr>
          <p:cNvSpPr txBox="1"/>
          <p:nvPr/>
        </p:nvSpPr>
        <p:spPr>
          <a:xfrm>
            <a:off x="1307704" y="6073254"/>
            <a:ext cx="6034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Alvarado.</a:t>
            </a:r>
          </a:p>
          <a:p>
            <a:r>
              <a:rPr lang="es-MX" dirty="0"/>
              <a:t>Fecha de actualización y/o revisión: Abril de 2018.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Cluster de Energía Coahuila</cp:lastModifiedBy>
  <cp:revision>6</cp:revision>
  <dcterms:created xsi:type="dcterms:W3CDTF">2018-01-17T18:58:39Z</dcterms:created>
  <dcterms:modified xsi:type="dcterms:W3CDTF">2018-04-09T21:18:59Z</dcterms:modified>
</cp:coreProperties>
</file>