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21/05/2018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21/05/2018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21/05/2018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21/05/2018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21/05/2018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21/05/2018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21/05/2018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21/05/2018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21/05/2018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21/05/2018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21/05/2018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21/05/2018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002300"/>
              </p:ext>
            </p:extLst>
          </p:nvPr>
        </p:nvGraphicFramePr>
        <p:xfrm>
          <a:off x="1309668" y="257247"/>
          <a:ext cx="6853237" cy="558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3" imgW="4352922" imgH="2695680" progId="Excel.Sheet.8">
                  <p:embed/>
                </p:oleObj>
              </mc:Choice>
              <mc:Fallback>
                <p:oleObj name="Worksheet" r:id="rId3" imgW="4352922" imgH="26956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9668" y="257247"/>
                        <a:ext cx="6853237" cy="558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C71A7495-389E-46FA-8A61-BD62D5D992FC}"/>
              </a:ext>
            </a:extLst>
          </p:cNvPr>
          <p:cNvSpPr txBox="1"/>
          <p:nvPr/>
        </p:nvSpPr>
        <p:spPr>
          <a:xfrm>
            <a:off x="1638244" y="5954422"/>
            <a:ext cx="6524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 y/ revisión: Mayo de 2018</a:t>
            </a:r>
          </a:p>
          <a:p>
            <a:r>
              <a:rPr lang="es-MX" dirty="0"/>
              <a:t>Nombre del responsable: C.P. Alejandra Guajardo Alvarado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9705693-5FAE-46FA-B523-5D69A48A0B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533827" cy="126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8</cp:revision>
  <dcterms:created xsi:type="dcterms:W3CDTF">2018-01-17T18:58:39Z</dcterms:created>
  <dcterms:modified xsi:type="dcterms:W3CDTF">2018-05-21T17:44:12Z</dcterms:modified>
</cp:coreProperties>
</file>