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5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09/07/2018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1451378"/>
              </p:ext>
            </p:extLst>
          </p:nvPr>
        </p:nvGraphicFramePr>
        <p:xfrm>
          <a:off x="1315586" y="537028"/>
          <a:ext cx="6853237" cy="558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Worksheet" r:id="rId3" imgW="4352922" imgH="2695680" progId="Excel.Sheet.8">
                  <p:embed/>
                </p:oleObj>
              </mc:Choice>
              <mc:Fallback>
                <p:oleObj name="Worksheet" r:id="rId3" imgW="4352922" imgH="2695680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5586" y="537028"/>
                        <a:ext cx="6853237" cy="558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B69C70EF-BB06-4849-B701-C4BC01C8EE5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30834" cy="751017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72688928-B3DB-482B-B13F-D28DA70BD35C}"/>
              </a:ext>
            </a:extLst>
          </p:cNvPr>
          <p:cNvSpPr txBox="1"/>
          <p:nvPr/>
        </p:nvSpPr>
        <p:spPr>
          <a:xfrm>
            <a:off x="1659278" y="6192453"/>
            <a:ext cx="58254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Alejandra Guajardo Alvarado</a:t>
            </a:r>
          </a:p>
          <a:p>
            <a:r>
              <a:rPr lang="es-MX" dirty="0"/>
              <a:t>Fecha de actualización y/o revisión: Julio de 2018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Cluster de Energía Coahuila</cp:lastModifiedBy>
  <cp:revision>8</cp:revision>
  <dcterms:created xsi:type="dcterms:W3CDTF">2018-01-17T18:58:39Z</dcterms:created>
  <dcterms:modified xsi:type="dcterms:W3CDTF">2018-07-09T22:37:37Z</dcterms:modified>
</cp:coreProperties>
</file>