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111952"/>
              </p:ext>
            </p:extLst>
          </p:nvPr>
        </p:nvGraphicFramePr>
        <p:xfrm>
          <a:off x="1417184" y="476700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7184" y="476700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1CE63DC-499F-4E41-ABD8-2592B0477205}"/>
              </a:ext>
            </a:extLst>
          </p:cNvPr>
          <p:cNvSpPr txBox="1"/>
          <p:nvPr/>
        </p:nvSpPr>
        <p:spPr>
          <a:xfrm>
            <a:off x="2046514" y="6082367"/>
            <a:ext cx="6008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C.P Alejandra Guajardo Alvarado</a:t>
            </a:r>
          </a:p>
          <a:p>
            <a:r>
              <a:rPr lang="es-MX" dirty="0"/>
              <a:t>Fecha de actualización y/o revisión : Julio de 2018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BA9D79D-B081-47F7-B900-41A8146969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00"/>
            <a:ext cx="2483740" cy="87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10</cp:revision>
  <dcterms:created xsi:type="dcterms:W3CDTF">2018-01-17T18:58:39Z</dcterms:created>
  <dcterms:modified xsi:type="dcterms:W3CDTF">2018-07-11T22:21:16Z</dcterms:modified>
</cp:coreProperties>
</file>