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septiembre del 2016, el Clúster de Energía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3123" y="51054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Agosto del 2016.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septiembre del 2016, el Clúster de Energía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15</cp:revision>
  <dcterms:created xsi:type="dcterms:W3CDTF">2015-06-01T15:07:48Z</dcterms:created>
  <dcterms:modified xsi:type="dcterms:W3CDTF">2016-09-30T16:35:40Z</dcterms:modified>
  <cp:category/>
</cp:coreProperties>
</file>