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31/10/2016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31/10/2016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31/10/2016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31/10/2016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31/10/2016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31/10/2016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31/10/2016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31/10/2016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31/10/2016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31/10/2016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31/10/2016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31/10/2016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octubre del 2016, el Clúster de Energía Coahuila, A.C. no ha recibido, ni tramitado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noviembre del 2016.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31 de octubre del 2016, el Clúster de Energía Coahuila, A.C. no ha recibido, ni tramitado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</cp:lastModifiedBy>
  <cp:revision>16</cp:revision>
  <dcterms:created xsi:type="dcterms:W3CDTF">2015-06-01T15:07:48Z</dcterms:created>
  <dcterms:modified xsi:type="dcterms:W3CDTF">2016-10-31T15:47:57Z</dcterms:modified>
  <cp:category/>
</cp:coreProperties>
</file>