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noviembre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diciembre </a:t>
            </a:r>
            <a:r>
              <a:rPr lang="es-ES" sz="2400" dirty="0">
                <a:solidFill>
                  <a:schemeClr val="tx1"/>
                </a:solidFill>
              </a:rPr>
              <a:t>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noviembre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25</cp:revision>
  <dcterms:created xsi:type="dcterms:W3CDTF">2015-06-01T15:07:48Z</dcterms:created>
  <dcterms:modified xsi:type="dcterms:W3CDTF">2017-12-15T16:08:14Z</dcterms:modified>
  <cp:category/>
</cp:coreProperties>
</file>