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marzo del 2017, el Clúster de Energía Coahuila, A.C. no ha recibido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abril 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54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marzo del 2017, el Clúster de Energía Coahuila, A.C. no ha recibido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20</cp:revision>
  <dcterms:created xsi:type="dcterms:W3CDTF">2015-06-01T15:07:48Z</dcterms:created>
  <dcterms:modified xsi:type="dcterms:W3CDTF">2017-04-05T16:11:34Z</dcterms:modified>
  <cp:category/>
</cp:coreProperties>
</file>