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07/08/2017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07/08/2017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07/08/2017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07/08/2017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07/08/2017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07/08/2017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07/08/2017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30 de junio del 2017, el Clúster de Energía Coahuila, A.C. recibió y atendió 1 solicitud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</a:t>
            </a:r>
            <a:r>
              <a:rPr lang="es-ES" sz="2400">
                <a:solidFill>
                  <a:schemeClr val="tx1"/>
                </a:solidFill>
              </a:rPr>
              <a:t>: agosto </a:t>
            </a:r>
            <a:r>
              <a:rPr lang="es-ES" sz="2400" dirty="0">
                <a:solidFill>
                  <a:schemeClr val="tx1"/>
                </a:solidFill>
              </a:rPr>
              <a:t>del 2017.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53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30 de junio del 2017, el Clúster de Energía Coahuila, A.C. recibió y atendió 1 solicitud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</cp:lastModifiedBy>
  <cp:revision>23</cp:revision>
  <dcterms:created xsi:type="dcterms:W3CDTF">2015-06-01T15:07:48Z</dcterms:created>
  <dcterms:modified xsi:type="dcterms:W3CDTF">2017-08-07T15:44:23Z</dcterms:modified>
  <cp:category/>
</cp:coreProperties>
</file>