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2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07/03/16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07/03/16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07/03/16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07/03/16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823373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Durante el periodo comprendido entre el 1 y el </a:t>
            </a:r>
            <a:r>
              <a:rPr lang="es-ES" sz="3200" dirty="0" smtClean="0"/>
              <a:t>29</a:t>
            </a:r>
            <a:r>
              <a:rPr lang="es-ES" sz="3200" dirty="0" smtClean="0"/>
              <a:t> </a:t>
            </a:r>
            <a:r>
              <a:rPr lang="es-ES" sz="3200" dirty="0" smtClean="0"/>
              <a:t>de </a:t>
            </a:r>
            <a:r>
              <a:rPr lang="es-ES" sz="3200" dirty="0" smtClean="0"/>
              <a:t>Febrero</a:t>
            </a:r>
            <a:r>
              <a:rPr lang="es-ES" sz="3200" dirty="0" smtClean="0"/>
              <a:t> </a:t>
            </a:r>
            <a:r>
              <a:rPr lang="es-ES" sz="3200" dirty="0" smtClean="0"/>
              <a:t>del 2016, el Clúster Minero – Petrolero de Coahuila, A.C. No ha recibido, ni tramitado solicitudes de información pública.</a:t>
            </a:r>
            <a:endParaRPr lang="es-E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0347" y="47625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Fecha de actualización y/o revisión: </a:t>
            </a:r>
            <a:r>
              <a:rPr lang="es-ES" sz="2400" dirty="0" smtClean="0">
                <a:solidFill>
                  <a:schemeClr val="tx1"/>
                </a:solidFill>
              </a:rPr>
              <a:t>Marzo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smtClean="0">
                <a:solidFill>
                  <a:schemeClr val="tx1"/>
                </a:solidFill>
              </a:rPr>
              <a:t>del 2016.</a:t>
            </a:r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4" name="Imagen 3" descr="Imagen del logo del Clúster Minero Petrolero de Coahuila, A.C." title="Nota sobre el registro de solicitudes de información pública del 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" y="91263"/>
            <a:ext cx="1129333" cy="1347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55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29 de Febrero del 2016, el Clúster Minero – Petrolero de Coahuila, A.C. No ha recibido, ni tramitado solicitudes de información pública.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10</cp:revision>
  <dcterms:created xsi:type="dcterms:W3CDTF">2015-06-01T15:07:48Z</dcterms:created>
  <dcterms:modified xsi:type="dcterms:W3CDTF">2016-03-07T18:07:51Z</dcterms:modified>
  <cp:category/>
</cp:coreProperties>
</file>