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23/01/2018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23/01/2018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23/01/2018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23/01/2018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23/01/2018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23/01/2018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23/01/2018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23/01/2018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23/01/2018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23/01/2018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23/01/2018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23/01/2018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diciembre del 2017, el Clúster de Energía Coahuila, A.C. ha recibido y tramitado 2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enero del 2018.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54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diciembre del 2017, el Clúster de Energía Coahuila, A.C. ha recibido y tramitado 2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26</cp:revision>
  <dcterms:created xsi:type="dcterms:W3CDTF">2015-06-01T15:07:48Z</dcterms:created>
  <dcterms:modified xsi:type="dcterms:W3CDTF">2018-01-23T18:54:21Z</dcterms:modified>
  <cp:category/>
</cp:coreProperties>
</file>