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1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800" y="1823373"/>
            <a:ext cx="7772400" cy="276762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</a:t>
            </a:r>
            <a:r>
              <a:rPr lang="es-ES" sz="3200" dirty="0" smtClean="0"/>
              <a:t>31 de Diciembre, </a:t>
            </a:r>
            <a:r>
              <a:rPr lang="es-ES" sz="3200" dirty="0"/>
              <a:t>el Clúster Minero – Petrolero de Coahuila, A.C. No ha recibido, ni tramitado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0347" y="4762500"/>
            <a:ext cx="7277753" cy="1752600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</a:t>
            </a:r>
            <a:r>
              <a:rPr lang="es-ES" sz="2400">
                <a:solidFill>
                  <a:schemeClr val="tx1"/>
                </a:solidFill>
              </a:rPr>
              <a:t>: </a:t>
            </a:r>
            <a:r>
              <a:rPr lang="es-ES" sz="2400" smtClean="0">
                <a:solidFill>
                  <a:schemeClr val="tx1"/>
                </a:solidFill>
              </a:rPr>
              <a:t>Enero del 2016.</a:t>
            </a:r>
            <a:endParaRPr lang="es-ES" sz="2400" dirty="0">
              <a:solidFill>
                <a:schemeClr val="tx1"/>
              </a:solidFill>
            </a:endParaRPr>
          </a:p>
        </p:txBody>
      </p:sp>
      <p:pic>
        <p:nvPicPr>
          <p:cNvPr id="4" name="Imagen 3" descr="Imagen del logo del Clúster Minero Petrolero de Coahuila, A.C." title="Nota sobre el registro de solicitudes de información pública del Clúster Minero Petrolero de Coahuila, A.C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33" y="91263"/>
            <a:ext cx="1129333" cy="1347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53</Words>
  <Application>Microsoft Macintosh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Durante el periodo comprendido entre el 1 y el 31 de Diciembre, el Clúster Minero – Petrolero de Coahuila, A.C. No ha recibido, ni tramitado solicitudes de información pública.</vt:lpstr>
    </vt:vector>
  </TitlesOfParts>
  <Manager/>
  <Company>Clúster Minero-Petrolero de Coahuila, A.C.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junio, el Clu</dc:title>
  <dc:subject>Reporte de solicitudes de información pública realizadas al clúster</dc:subject>
  <dc:creator>Miguel Delgado</dc:creator>
  <cp:keywords/>
  <dc:description/>
  <cp:lastModifiedBy>Miguel Delgado</cp:lastModifiedBy>
  <cp:revision>11</cp:revision>
  <dcterms:created xsi:type="dcterms:W3CDTF">2015-06-01T15:07:48Z</dcterms:created>
  <dcterms:modified xsi:type="dcterms:W3CDTF">2016-02-22T16:27:25Z</dcterms:modified>
  <cp:category>TRasnparencia de la información</cp:category>
</cp:coreProperties>
</file>