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12/09/2016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12/09/2016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12/09/2016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12/09/2016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12/09/2016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12/09/2016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12/09/2016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12/09/2016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12/09/2016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12/09/2016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12/09/2016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12/09/2016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800" y="1823373"/>
            <a:ext cx="7772400" cy="276762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de agosto del 2016, el Clúster de Energía Coahuila, A.C. no ha recibido, ni tramitado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33123" y="5105400"/>
            <a:ext cx="7277753" cy="1752600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septiembre del 2016.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31 de agosto del 2016, el Clúster de Energía Coahuila, A.C. no ha recibido, ni tramitado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</cp:lastModifiedBy>
  <cp:revision>14</cp:revision>
  <dcterms:created xsi:type="dcterms:W3CDTF">2015-06-01T15:07:48Z</dcterms:created>
  <dcterms:modified xsi:type="dcterms:W3CDTF">2016-09-12T22:12:46Z</dcterms:modified>
  <cp:category/>
</cp:coreProperties>
</file>