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26/11/15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</a:t>
            </a:r>
            <a:r>
              <a:rPr lang="es-ES" sz="3200"/>
              <a:t>el </a:t>
            </a:r>
            <a:r>
              <a:rPr lang="es-ES" sz="3200" smtClean="0"/>
              <a:t>31 </a:t>
            </a:r>
            <a:r>
              <a:rPr lang="es-ES" sz="3200" dirty="0"/>
              <a:t>de </a:t>
            </a:r>
            <a:r>
              <a:rPr lang="es-ES" sz="3200" dirty="0" smtClean="0"/>
              <a:t>Agosto, </a:t>
            </a:r>
            <a:r>
              <a:rPr lang="es-ES" sz="3200" dirty="0"/>
              <a:t>el Clúster Minero – Petrolero de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</a:t>
            </a:r>
            <a:r>
              <a:rPr lang="es-ES" sz="2400" dirty="0" smtClean="0">
                <a:solidFill>
                  <a:schemeClr val="tx1"/>
                </a:solidFill>
              </a:rPr>
              <a:t>Noviembre </a:t>
            </a:r>
            <a:r>
              <a:rPr lang="es-ES" sz="2400" dirty="0">
                <a:solidFill>
                  <a:schemeClr val="tx1"/>
                </a:solidFill>
              </a:rPr>
              <a:t>de 2015.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53</Words>
  <Application>Microsoft Macintosh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Agosto, el Clúster Minero – Petrolero de Coahuila, A.C. No ha recibido, ni tramitado solicitudes de información pública.</vt:lpstr>
    </vt:vector>
  </TitlesOfParts>
  <Manager/>
  <Company>Clúster Minero-Petrolero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junio, el Clu</dc:title>
  <dc:subject>Reporte de solicitudes de información pública realizadas al clúster</dc:subject>
  <dc:creator>Miguel Delgado</dc:creator>
  <cp:keywords/>
  <dc:description/>
  <cp:lastModifiedBy>Miguel Delgado</cp:lastModifiedBy>
  <cp:revision>12</cp:revision>
  <dcterms:created xsi:type="dcterms:W3CDTF">2015-06-01T15:07:48Z</dcterms:created>
  <dcterms:modified xsi:type="dcterms:W3CDTF">2015-11-26T17:38:13Z</dcterms:modified>
  <cp:category>TRasnparencia de la información</cp:category>
</cp:coreProperties>
</file>