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02/05/2017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abril del 2017, el Clúster de Energía Coahuila, A.C. recibió y tramitó una (1) solicitud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Mayo del 2017.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56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30 de abril del 2017, el Clúster de Energía Coahuila, A.C. recibió y tramitó una (1) solicitud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20</cp:revision>
  <dcterms:created xsi:type="dcterms:W3CDTF">2015-06-01T15:07:48Z</dcterms:created>
  <dcterms:modified xsi:type="dcterms:W3CDTF">2017-05-02T15:13:16Z</dcterms:modified>
  <cp:category/>
</cp:coreProperties>
</file>