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800" y="1823373"/>
            <a:ext cx="7772400" cy="276762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Mayo del 2016, el Clúster de Energía  Coahuila, A.C. recibió, tramitó y atendió 16  solicitudes de </a:t>
            </a:r>
            <a:r>
              <a:rPr lang="es-ES" sz="3200"/>
              <a:t>información pública.</a:t>
            </a:r>
            <a:endParaRPr lang="es-ES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0347" y="4762500"/>
            <a:ext cx="7277753" cy="1752600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Julio del 2016.</a:t>
            </a:r>
          </a:p>
        </p:txBody>
      </p:sp>
      <p:pic>
        <p:nvPicPr>
          <p:cNvPr id="4" name="Imagen 3" descr="Imagen del logo del Clúster Minero Petrolero de Coahuila, A.C." title="Nota sobre el registro de solicitudes de información pública del Clúster Minero Petrolero de Coahuila, A.C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33" y="91263"/>
            <a:ext cx="1129333" cy="1347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Mayo del 2016, el Clúster de Energía  Coahuila, A.C. recibió, tramitó y atendió 16 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</cp:lastModifiedBy>
  <cp:revision>11</cp:revision>
  <dcterms:created xsi:type="dcterms:W3CDTF">2015-06-01T15:07:48Z</dcterms:created>
  <dcterms:modified xsi:type="dcterms:W3CDTF">2016-06-28T17:22:47Z</dcterms:modified>
  <cp:category/>
</cp:coreProperties>
</file>