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8" d="100"/>
          <a:sy n="168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10/08/16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</a:t>
            </a:r>
            <a:r>
              <a:rPr lang="es-ES" sz="3200" dirty="0" smtClean="0"/>
              <a:t>31 </a:t>
            </a:r>
            <a:r>
              <a:rPr lang="es-ES" sz="3200" dirty="0"/>
              <a:t>de </a:t>
            </a:r>
            <a:r>
              <a:rPr lang="es-ES" sz="3200" dirty="0" smtClean="0"/>
              <a:t>Julio </a:t>
            </a:r>
            <a:r>
              <a:rPr lang="es-ES" sz="3200" dirty="0"/>
              <a:t>del 2016, el Clúster de Energía 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</a:t>
            </a:r>
            <a:r>
              <a:rPr lang="es-ES" sz="2400" dirty="0" smtClean="0">
                <a:solidFill>
                  <a:schemeClr val="tx1"/>
                </a:solidFill>
              </a:rPr>
              <a:t>Agosto del </a:t>
            </a:r>
            <a:r>
              <a:rPr lang="es-ES" sz="2400" dirty="0">
                <a:solidFill>
                  <a:schemeClr val="tx1"/>
                </a:solidFill>
              </a:rPr>
              <a:t>2016.</a:t>
            </a: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53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31 de Julio del 2016, el Clúster de Energía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Maritza Casas</cp:lastModifiedBy>
  <cp:revision>13</cp:revision>
  <dcterms:created xsi:type="dcterms:W3CDTF">2015-06-01T15:07:48Z</dcterms:created>
  <dcterms:modified xsi:type="dcterms:W3CDTF">2016-08-10T18:23:59Z</dcterms:modified>
  <cp:category/>
</cp:coreProperties>
</file>