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06/03/2017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28 de febrero del 2017, el Clúster de Energía Coahuila, A.C. recibió y tramitó dos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Marzo del 2017.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53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28 de febrero del 2017, el Clúster de Energía Coahuila, A.C. recibió y tramitó dos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19</cp:revision>
  <dcterms:created xsi:type="dcterms:W3CDTF">2015-06-01T15:07:48Z</dcterms:created>
  <dcterms:modified xsi:type="dcterms:W3CDTF">2017-03-06T17:10:15Z</dcterms:modified>
  <cp:category/>
</cp:coreProperties>
</file>