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19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25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146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222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478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24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39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447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649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704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202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1F9B8-AD98-4D07-B875-D3687D14B8D0}" type="datetimeFigureOut">
              <a:rPr lang="es-MX" smtClean="0"/>
              <a:t>16/10/2017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856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041162"/>
              </p:ext>
            </p:extLst>
          </p:nvPr>
        </p:nvGraphicFramePr>
        <p:xfrm>
          <a:off x="1218006" y="354101"/>
          <a:ext cx="7173825" cy="555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3" imgW="4686266" imgH="2876580" progId="Excel.Sheet.8">
                  <p:embed/>
                </p:oleObj>
              </mc:Choice>
              <mc:Fallback>
                <p:oleObj name="Worksheet" r:id="rId3" imgW="4686266" imgH="28765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8006" y="354101"/>
                        <a:ext cx="7173825" cy="555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F3C7F960-4514-4CA1-BB2B-E5B0CB18BA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0090" cy="181333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E9DFEC8-9B23-40D3-965E-2A2657E07C99}"/>
              </a:ext>
            </a:extLst>
          </p:cNvPr>
          <p:cNvSpPr txBox="1"/>
          <p:nvPr/>
        </p:nvSpPr>
        <p:spPr>
          <a:xfrm>
            <a:off x="1283110" y="6091084"/>
            <a:ext cx="6445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 responsable: C.P. Alejandra Guajardo Alvarado</a:t>
            </a:r>
          </a:p>
          <a:p>
            <a:r>
              <a:rPr lang="es-MX" dirty="0"/>
              <a:t>Fecha de actualización y/o revisión: Octubre del 2017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7784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22</Words>
  <Application>Microsoft Office PowerPoint</Application>
  <PresentationFormat>Carta (216 x 279 mm)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12</cp:revision>
  <dcterms:created xsi:type="dcterms:W3CDTF">2016-11-12T23:29:10Z</dcterms:created>
  <dcterms:modified xsi:type="dcterms:W3CDTF">2017-10-16T18:03:13Z</dcterms:modified>
</cp:coreProperties>
</file>