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xls" ContentType="application/vnd.ms-exce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-1264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C5254-5A9B-4185-98DD-64694DEDE5C9}" type="datetimeFigureOut">
              <a:rPr lang="es-MX" smtClean="0"/>
              <a:t>11/10/16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E1583-7392-4AFC-B1F6-4D74F335CF71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6431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C5254-5A9B-4185-98DD-64694DEDE5C9}" type="datetimeFigureOut">
              <a:rPr lang="es-MX" smtClean="0"/>
              <a:t>11/10/16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E1583-7392-4AFC-B1F6-4D74F335CF71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727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C5254-5A9B-4185-98DD-64694DEDE5C9}" type="datetimeFigureOut">
              <a:rPr lang="es-MX" smtClean="0"/>
              <a:t>11/10/16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E1583-7392-4AFC-B1F6-4D74F335CF71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300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C5254-5A9B-4185-98DD-64694DEDE5C9}" type="datetimeFigureOut">
              <a:rPr lang="es-MX" smtClean="0"/>
              <a:t>11/10/16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E1583-7392-4AFC-B1F6-4D74F335CF71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1031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C5254-5A9B-4185-98DD-64694DEDE5C9}" type="datetimeFigureOut">
              <a:rPr lang="es-MX" smtClean="0"/>
              <a:t>11/10/16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E1583-7392-4AFC-B1F6-4D74F335CF71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2616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C5254-5A9B-4185-98DD-64694DEDE5C9}" type="datetimeFigureOut">
              <a:rPr lang="es-MX" smtClean="0"/>
              <a:t>11/10/16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E1583-7392-4AFC-B1F6-4D74F335CF71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298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C5254-5A9B-4185-98DD-64694DEDE5C9}" type="datetimeFigureOut">
              <a:rPr lang="es-MX" smtClean="0"/>
              <a:t>11/10/16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E1583-7392-4AFC-B1F6-4D74F335CF71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3357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C5254-5A9B-4185-98DD-64694DEDE5C9}" type="datetimeFigureOut">
              <a:rPr lang="es-MX" smtClean="0"/>
              <a:t>11/10/16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E1583-7392-4AFC-B1F6-4D74F335CF71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3391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C5254-5A9B-4185-98DD-64694DEDE5C9}" type="datetimeFigureOut">
              <a:rPr lang="es-MX" smtClean="0"/>
              <a:t>11/10/16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E1583-7392-4AFC-B1F6-4D74F335CF71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7429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C5254-5A9B-4185-98DD-64694DEDE5C9}" type="datetimeFigureOut">
              <a:rPr lang="es-MX" smtClean="0"/>
              <a:t>11/10/16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E1583-7392-4AFC-B1F6-4D74F335CF71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8452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C5254-5A9B-4185-98DD-64694DEDE5C9}" type="datetimeFigureOut">
              <a:rPr lang="es-MX" smtClean="0"/>
              <a:t>11/10/16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E1583-7392-4AFC-B1F6-4D74F335CF71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9253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C5254-5A9B-4185-98DD-64694DEDE5C9}" type="datetimeFigureOut">
              <a:rPr lang="es-MX" smtClean="0"/>
              <a:t>11/10/16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E1583-7392-4AFC-B1F6-4D74F335CF71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0979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Microsoft_Excel_97_-_20041.xls"/><Relationship Id="rId4" Type="http://schemas.openxmlformats.org/officeDocument/2006/relationships/image" Target="../media/image1.emf"/><Relationship Id="rId5" Type="http://schemas.openxmlformats.org/officeDocument/2006/relationships/image" Target="../media/image2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4080208"/>
              </p:ext>
            </p:extLst>
          </p:nvPr>
        </p:nvGraphicFramePr>
        <p:xfrm>
          <a:off x="1631551" y="409302"/>
          <a:ext cx="9486900" cy="462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Hoja de cálculo" r:id="rId3" imgW="5575300" imgH="2768600" progId="Excel.Sheet.8">
                  <p:embed/>
                </p:oleObj>
              </mc:Choice>
              <mc:Fallback>
                <p:oleObj name="Hoja de cálculo" r:id="rId3" imgW="5575300" imgH="276860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31551" y="409302"/>
                        <a:ext cx="9486900" cy="4622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Imagen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1663460" cy="195580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1878100" y="5616986"/>
            <a:ext cx="76197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Nombre del responsable. Alejandra Guajardo Alvarado</a:t>
            </a:r>
          </a:p>
          <a:p>
            <a:endParaRPr lang="es-ES" b="1" dirty="0" smtClean="0"/>
          </a:p>
          <a:p>
            <a:r>
              <a:rPr lang="es-ES" b="1" dirty="0" smtClean="0"/>
              <a:t>Fecha de revisión. Octubre del 2016 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33267067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14</Words>
  <Application>Microsoft Macintosh PowerPoint</Application>
  <PresentationFormat>Personalizado</PresentationFormat>
  <Paragraphs>3</Paragraphs>
  <Slides>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Tema de Office</vt:lpstr>
      <vt:lpstr>Hoja de Microsoft Excel 97 - 2004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Clúster 2</dc:creator>
  <cp:lastModifiedBy>Miguel Delgado</cp:lastModifiedBy>
  <cp:revision>2</cp:revision>
  <dcterms:created xsi:type="dcterms:W3CDTF">2016-10-11T16:15:44Z</dcterms:created>
  <dcterms:modified xsi:type="dcterms:W3CDTF">2016-10-11T22:14:58Z</dcterms:modified>
</cp:coreProperties>
</file>